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1"/>
  </p:notesMasterIdLst>
  <p:sldIdLst>
    <p:sldId id="256" r:id="rId3"/>
    <p:sldId id="395" r:id="rId4"/>
    <p:sldId id="291" r:id="rId5"/>
    <p:sldId id="257" r:id="rId6"/>
    <p:sldId id="258" r:id="rId7"/>
    <p:sldId id="260" r:id="rId8"/>
    <p:sldId id="289" r:id="rId9"/>
    <p:sldId id="261" r:id="rId10"/>
    <p:sldId id="262" r:id="rId11"/>
    <p:sldId id="280" r:id="rId12"/>
    <p:sldId id="288" r:id="rId13"/>
    <p:sldId id="267" r:id="rId14"/>
    <p:sldId id="293" r:id="rId15"/>
    <p:sldId id="271" r:id="rId16"/>
    <p:sldId id="372" r:id="rId17"/>
    <p:sldId id="302" r:id="rId18"/>
    <p:sldId id="308" r:id="rId19"/>
    <p:sldId id="303" r:id="rId20"/>
    <p:sldId id="304" r:id="rId21"/>
    <p:sldId id="305" r:id="rId22"/>
    <p:sldId id="310" r:id="rId23"/>
    <p:sldId id="309" r:id="rId24"/>
    <p:sldId id="306" r:id="rId25"/>
    <p:sldId id="307" r:id="rId26"/>
    <p:sldId id="263" r:id="rId27"/>
    <p:sldId id="266" r:id="rId28"/>
    <p:sldId id="265" r:id="rId29"/>
    <p:sldId id="299" r:id="rId30"/>
    <p:sldId id="300" r:id="rId31"/>
    <p:sldId id="297" r:id="rId32"/>
    <p:sldId id="301" r:id="rId33"/>
    <p:sldId id="268" r:id="rId34"/>
    <p:sldId id="319" r:id="rId35"/>
    <p:sldId id="290" r:id="rId36"/>
    <p:sldId id="317" r:id="rId37"/>
    <p:sldId id="312" r:id="rId38"/>
    <p:sldId id="313" r:id="rId39"/>
    <p:sldId id="322" r:id="rId40"/>
    <p:sldId id="324" r:id="rId41"/>
    <p:sldId id="326" r:id="rId42"/>
    <p:sldId id="327" r:id="rId43"/>
    <p:sldId id="328" r:id="rId44"/>
    <p:sldId id="292" r:id="rId45"/>
    <p:sldId id="374" r:id="rId46"/>
    <p:sldId id="321" r:id="rId47"/>
    <p:sldId id="294" r:id="rId48"/>
    <p:sldId id="296" r:id="rId49"/>
    <p:sldId id="391" r:id="rId50"/>
    <p:sldId id="295" r:id="rId51"/>
    <p:sldId id="381" r:id="rId52"/>
    <p:sldId id="383" r:id="rId53"/>
    <p:sldId id="385" r:id="rId54"/>
    <p:sldId id="384" r:id="rId55"/>
    <p:sldId id="379" r:id="rId56"/>
    <p:sldId id="375" r:id="rId57"/>
    <p:sldId id="376" r:id="rId58"/>
    <p:sldId id="380" r:id="rId59"/>
    <p:sldId id="323" r:id="rId60"/>
    <p:sldId id="386" r:id="rId61"/>
    <p:sldId id="389" r:id="rId62"/>
    <p:sldId id="390" r:id="rId63"/>
    <p:sldId id="396" r:id="rId64"/>
    <p:sldId id="371" r:id="rId65"/>
    <p:sldId id="264" r:id="rId66"/>
    <p:sldId id="392" r:id="rId67"/>
    <p:sldId id="393" r:id="rId68"/>
    <p:sldId id="394" r:id="rId69"/>
    <p:sldId id="25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svg"/><Relationship Id="rId9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63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1766</Words>
  <Application>Microsoft Office PowerPoint</Application>
  <PresentationFormat>Widescreen</PresentationFormat>
  <Paragraphs>490</Paragraphs>
  <Slides>68</Slides>
  <Notes>43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Thank You!</vt:lpstr>
      <vt:lpstr>References</vt:lpstr>
      <vt:lpstr>References</vt:lpstr>
      <vt:lpstr>References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331</cp:revision>
  <dcterms:created xsi:type="dcterms:W3CDTF">2023-01-23T13:24:30Z</dcterms:created>
  <dcterms:modified xsi:type="dcterms:W3CDTF">2023-03-07T13:18:57Z</dcterms:modified>
</cp:coreProperties>
</file>